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72" d="100"/>
          <a:sy n="72" d="100"/>
        </p:scale>
        <p:origin x="38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0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0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54E5B9F-E3D0-D54E-93F8-4871E825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" y="0"/>
            <a:ext cx="6096000" cy="121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44364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33495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A)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5647267" y="920049"/>
            <a:ext cx="18694400" cy="2356556"/>
          </a:xfrm>
          <a:prstGeom prst="rect">
            <a:avLst/>
          </a:prstGeom>
        </p:spPr>
        <p:txBody>
          <a:bodyPr vert="horz" lIns="162560" tIns="81280" rIns="162560" bIns="8128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822"/>
          </a:p>
        </p:txBody>
      </p:sp>
      <p:sp>
        <p:nvSpPr>
          <p:cNvPr id="11" name="TextBox 10"/>
          <p:cNvSpPr txBox="1"/>
          <p:nvPr/>
        </p:nvSpPr>
        <p:spPr>
          <a:xfrm>
            <a:off x="0" y="8579336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601382-B5ED-FF4C-B7E3-95E832B70520}"/>
              </a:ext>
            </a:extLst>
          </p:cNvPr>
          <p:cNvSpPr/>
          <p:nvPr/>
        </p:nvSpPr>
        <p:spPr>
          <a:xfrm>
            <a:off x="2393077" y="3663262"/>
            <a:ext cx="3532094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51A04-5319-A84B-B3E6-60F3F865AE3E}"/>
              </a:ext>
            </a:extLst>
          </p:cNvPr>
          <p:cNvSpPr/>
          <p:nvPr/>
        </p:nvSpPr>
        <p:spPr>
          <a:xfrm>
            <a:off x="2411006" y="7483289"/>
            <a:ext cx="3532094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23</cp:revision>
  <cp:lastPrinted>2019-09-23T18:21:25Z</cp:lastPrinted>
  <dcterms:created xsi:type="dcterms:W3CDTF">2019-08-29T21:27:25Z</dcterms:created>
  <dcterms:modified xsi:type="dcterms:W3CDTF">2020-03-31T00:22:44Z</dcterms:modified>
</cp:coreProperties>
</file>